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5" r:id="rId33"/>
    <p:sldId id="290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D42FB0A-1CE8-4C87-85E6-299145770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1C89DA69-89C1-4E83-B52D-E07C52FE1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97F8D2B-2D36-467C-AABD-02DAC3A92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8E1ED7D3-C23F-483F-9C7A-9FFBDF8F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0F66642-38BF-4685-B7B1-391A31C2C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7214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FD67CB0-1653-4BB5-9DCB-05A1BF53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94A3DB8E-9CC5-4751-A6C9-1C4179393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3529F3C9-C282-4A5D-80F3-DCC72FA6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67E2E49E-CA4D-4852-B57E-84010A1E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F223FBC9-C542-47B6-8820-209BF682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8871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BEEC0900-43A0-4A06-8BD4-7B6DDE56E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ED11D008-E6B6-42AE-97E9-34A7B3615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8EDAA623-ADD6-4369-8F06-9B0484D2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48771017-C868-4215-8C33-B1531126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256E6844-DE1E-4868-944A-7FC984F5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6454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50DE8AE-0254-4AD2-983E-97FC1E59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E019144-5ACE-4725-BC68-F93EB404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5D892BB5-A658-480F-BB92-8D00C93E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1CB14AC-84B4-4A98-BA81-A8674561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9BA457BB-4E34-4B71-9815-E1B07152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690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C3AEE69-B92E-4770-A5F3-54628F08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2579489F-1AED-432D-8245-17D7D347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712C891E-156E-4F86-BC66-59F2B4BE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A4752A18-2C30-411A-AE89-974F6DC7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708CC678-BE0A-42A1-B987-A18D0F00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6045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E5D4362-A8CC-4336-BB6A-CB6BE2C0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3C33B55-120D-4EA0-8D12-9ACBB557E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1E5ECCD0-BC20-4097-B5FD-0CF4B053C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54F7B3AE-F71D-4BB3-9946-756F62D2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D437B6A6-82A2-4878-B638-54F90246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D1F84B5C-4B65-4907-9525-E2E9958A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221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3B0BE6F-069E-476F-86B9-3814EB7D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CB04AFA8-A4FB-4962-8D67-CEB4A942F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27A6D442-BAC8-4E43-9909-85F289508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0A775A86-74A6-46AD-9A8A-C2813F5A0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EEC868CB-A34B-435C-99F8-AECE5300E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CB9F7221-1569-4873-8559-633CDD1F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C0611A29-1522-444E-A10F-E8D533A2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C43D508B-FFE7-4641-8E4D-CFED7145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2376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2A8999E-CDBE-479F-919C-E656F799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B46EA2D3-A876-44B7-BA47-82D2FDAD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9394A766-AC67-481E-B6D8-9DD9EB69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96D24C8B-3837-4C93-BCD8-2EC8F2BA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8002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BD630648-7C4A-43DC-B099-4D57B348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6C12C228-FE07-492C-AB7A-74BC7013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7AEA3F95-D627-45C6-85C7-4D5B9956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7972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D4E5AE4-6B38-4F98-891B-AFDFEAB9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D4191138-CD4C-46B8-B761-58825AD1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4D3C8425-2F00-48AD-BDE3-FFFB03439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977E3CB8-5BD1-43DC-8521-0E7DF155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DEB0BA5A-6AED-4640-9DDD-905851C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645F3C10-159C-45FE-8DBC-83D685A0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8228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F55F0A-0C02-4905-A17E-897F05E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58532D23-2B98-421F-96A0-2B0340D22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C30CFF0-818C-431B-9621-BAEBE0521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12FF1153-4155-474A-B9D9-6C656B97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AD14ADF7-A14D-4B62-AFC0-7E1533FE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20646B33-A1D7-452F-8E99-2CF5410E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0740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BA4ABFF9-7329-43BF-A3D2-0B280B7A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1A15D8A8-7163-4D51-8293-BAE2A452C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C349717D-3646-4A46-AE8B-2E1FC1560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B6B6D-22E7-46D5-9004-38FB95DF782F}" type="datetimeFigureOut">
              <a:rPr lang="el-GR" smtClean="0"/>
              <a:pPr/>
              <a:t>26/5/2021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CF76AB4-C32B-4257-9FC3-7FDEEDDCE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A9F101A-FB41-4DCB-BA62-6E4800510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760C-4A59-4EAC-8643-D6FB5417FF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968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FBF20C-08D7-4CA1-8768-C1200A60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8" y="-265043"/>
            <a:ext cx="8862391" cy="2822713"/>
          </a:xfrm>
        </p:spPr>
        <p:txBody>
          <a:bodyPr>
            <a:normAutofit/>
          </a:bodyPr>
          <a:lstStyle/>
          <a:p>
            <a:r>
              <a:rPr lang="el-GR" dirty="0"/>
              <a:t>6</a:t>
            </a:r>
            <a:r>
              <a:rPr lang="el-GR" baseline="30000" dirty="0"/>
              <a:t>ο</a:t>
            </a:r>
            <a:r>
              <a:rPr lang="el-GR" dirty="0"/>
              <a:t> ΔΗΜΟΤΙΚΟ ΣΧΟΛΕΙΟ ΓΡΕΒΕΝΩΝ</a:t>
            </a:r>
            <a:br>
              <a:rPr lang="el-GR" dirty="0"/>
            </a:br>
            <a:r>
              <a:rPr lang="el-GR" dirty="0"/>
              <a:t>1821-2021  200 χρόνια λευτεριάς</a:t>
            </a:r>
            <a:br>
              <a:rPr lang="el-GR" dirty="0"/>
            </a:b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CE91CE8B-3B5A-4BFA-A3EC-FFC58F901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930" y="1311964"/>
            <a:ext cx="9939131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82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588C8993-864A-484E-A3B4-BB44EC512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635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C1EE050-BF8B-41AC-8060-73AB087A8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56313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64BD264-44D9-4303-B7A1-62554DBDB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8348" y="0"/>
            <a:ext cx="702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93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346F778-7D70-4BC9-8EF1-D6950F0D8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77" y="119270"/>
            <a:ext cx="51435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B5CB3AED-5FDA-4F8B-8029-785C5093CE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19270"/>
            <a:ext cx="501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6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D6FCCF74-432C-4BE6-8DA0-1E2536812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47" y="0"/>
            <a:ext cx="1119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532FCD71-077C-4C65-9266-00BCCF28F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9026" y="0"/>
            <a:ext cx="5936974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37E2766E-589E-4BE7-AE2F-D51A188C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7948" y="0"/>
            <a:ext cx="6308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275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8F03A55-86E3-45FA-8D0C-5768F1D65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671" y="0"/>
            <a:ext cx="1010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42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52F41408-B357-4B9D-BAB3-F3BF2BC1E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60" y="225287"/>
            <a:ext cx="4896443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7A6B26C-6AB7-4E72-ACC3-E0A06A0E0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25887" y="97651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01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94BE9A22-EBA8-4E73-9C95-08CF7C7A8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137" y="0"/>
            <a:ext cx="5257743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CB0B0C9F-D611-4AC8-82AB-A82348FCE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4130" y="0"/>
            <a:ext cx="5256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50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0FF529B-C822-4859-BE0F-92944C3DE6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902" y="0"/>
            <a:ext cx="4726595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5546E3CE-3CC5-4625-A015-4A71594D0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477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48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0300BF8A-3CBB-4541-9CE3-B1D0B5842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871" y="145774"/>
            <a:ext cx="4198554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DDF590C2-4A4C-4781-B511-554792C3F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2239" y="145774"/>
            <a:ext cx="6016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972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829A5425-2C8F-4DAC-838D-695B0768C1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6609" y="0"/>
            <a:ext cx="6559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81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B7E9B50B-FFE7-45F7-9B3F-6AFE098BA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052" y="0"/>
            <a:ext cx="4782227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04B83305-9254-4B68-A1F5-C47288850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454" y="62948"/>
            <a:ext cx="4797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94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BA24297-A186-4D4F-BF2B-A6EC13E14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210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5AB72D93-C6AE-4EBC-8CA5-CB30ADAA6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303" y="-238539"/>
            <a:ext cx="10613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1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C8F6F6F0-D74A-4A12-B992-5AAE84254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0965" y="0"/>
            <a:ext cx="9270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29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909BE165-72A6-4596-8337-87AE0349F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164" y="0"/>
            <a:ext cx="5175776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A4515C9F-441F-40B5-8705-4E3D667C4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71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24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8B6ACAF2-5242-4569-81A8-1AF60DAF7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402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BEC45F1-D6F5-47E2-A586-4656CF525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196" y="0"/>
            <a:ext cx="10725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84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2566821-1AED-42E2-BDBF-ECE2D7451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068417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75811201-1CC8-4F8D-B82F-F25D70173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114" y="0"/>
            <a:ext cx="4198554" cy="68580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CEDD0C36-E7D1-431C-B897-A4271EFBC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2365" y="0"/>
            <a:ext cx="4351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36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FDB067C-ABFB-489E-B348-906208D2D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380" y="0"/>
            <a:ext cx="4892353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2FD1EBC-AA76-40A9-9523-707F6285F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6765" y="0"/>
            <a:ext cx="5256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01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E0F68C5C-8B76-4827-961C-420808E2B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68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C5DF2BBE-748A-4AAB-9CED-16E1C6207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29" y="92765"/>
            <a:ext cx="514350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9AD9314-0334-4740-808F-46C5C1950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235" y="0"/>
            <a:ext cx="595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04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A0DB12FC-0122-4AC0-A8F5-BCFCB286A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920" y="0"/>
            <a:ext cx="9388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764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50F7748-05E8-44E9-BFFE-D2CB8593E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094" y="0"/>
            <a:ext cx="9959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72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7FFDB1DF-3C6D-48C8-AEEA-7D5DFB8D9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934" y="0"/>
            <a:ext cx="10000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00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141730E2-4ABF-43D4-B8D7-7B349E002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7520" y="0"/>
            <a:ext cx="5143500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B38205E8-6819-417E-A0A1-A143386BBF11}"/>
              </a:ext>
            </a:extLst>
          </p:cNvPr>
          <p:cNvSpPr/>
          <p:nvPr/>
        </p:nvSpPr>
        <p:spPr>
          <a:xfrm flipH="1">
            <a:off x="-1" y="503583"/>
            <a:ext cx="470617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  <a:r>
              <a:rPr lang="el-GR" sz="5400" b="1" cap="none" spc="0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ο</a:t>
            </a:r>
            <a:r>
              <a:rPr lang="el-G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ΔΗΜΟΤΙΚΟ ΣΧΟΛΕΙΟ ΓΡΕΒΕΝΩΝ</a:t>
            </a:r>
          </a:p>
          <a:p>
            <a:pPr algn="ctr"/>
            <a:r>
              <a:rPr lang="el-G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200 ΧΡΟΝΙΑ ΛΕΥΤΕΡΙΑΣ</a:t>
            </a:r>
          </a:p>
          <a:p>
            <a:pPr algn="ctr"/>
            <a:r>
              <a:rPr lang="el-G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1821-2021</a:t>
            </a:r>
          </a:p>
        </p:txBody>
      </p:sp>
    </p:spTree>
    <p:extLst>
      <p:ext uri="{BB962C8B-B14F-4D97-AF65-F5344CB8AC3E}">
        <p14:creationId xmlns:p14="http://schemas.microsoft.com/office/powerpoint/2010/main" xmlns="" val="250227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A87FE7AC-35FE-42B6-B2A5-81480AAF8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00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ADA56B32-75A6-40F6-9BEE-0B713D2E6C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314" y="0"/>
            <a:ext cx="10809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317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923C5795-5E61-424D-A715-78ADFCE04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784" y="0"/>
            <a:ext cx="11794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17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B0213DF-0174-4EF4-AE2F-FB6758EFD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98" y="119270"/>
            <a:ext cx="4330508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9709F7D-51A8-4FF1-95BA-DAEADB763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861390"/>
            <a:ext cx="4492487" cy="58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46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C3294A2C-1E65-4A8E-9C16-77ABE1C6B8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851" y="0"/>
            <a:ext cx="9426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98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24225319-28FD-41DF-A205-CB1973E4C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5738190" cy="6858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F2982216-36FF-4A59-91B8-3F14DC9B9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0470" y="0"/>
            <a:ext cx="600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32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</Words>
  <Application>Microsoft Office PowerPoint</Application>
  <PresentationFormat>Προσαρμογή</PresentationFormat>
  <Paragraphs>4</Paragraphs>
  <Slides>33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4" baseType="lpstr">
      <vt:lpstr>Θέμα του Office</vt:lpstr>
      <vt:lpstr>6ο ΔΗΜΟΤΙΚΟ ΣΧΟΛΕΙΟ ΓΡΕΒΕΝΩΝ 1821-2021  200 χρόνια λευτεριάς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6ο Δημοτικό σχολείο Γρεβενών</dc:title>
  <dc:creator>Μεταξένια</dc:creator>
  <cp:lastModifiedBy>admin</cp:lastModifiedBy>
  <cp:revision>21</cp:revision>
  <dcterms:created xsi:type="dcterms:W3CDTF">2021-05-21T17:00:54Z</dcterms:created>
  <dcterms:modified xsi:type="dcterms:W3CDTF">2021-05-26T10:30:27Z</dcterms:modified>
</cp:coreProperties>
</file>